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omments/modernComment_117_35E6C7F3.xml" ContentType="application/vnd.ms-powerpoint.comments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54" r:id="rId5"/>
    <p:sldMasterId id="2147483774" r:id="rId6"/>
  </p:sldMasterIdLst>
  <p:notesMasterIdLst>
    <p:notesMasterId r:id="rId11"/>
  </p:notesMasterIdLst>
  <p:handoutMasterIdLst>
    <p:handoutMasterId r:id="rId12"/>
  </p:handoutMasterIdLst>
  <p:sldIdLst>
    <p:sldId id="279" r:id="rId7"/>
    <p:sldId id="267" r:id="rId8"/>
    <p:sldId id="282" r:id="rId9"/>
    <p:sldId id="28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368" userDrawn="1">
          <p15:clr>
            <a:srgbClr val="A4A3A4"/>
          </p15:clr>
        </p15:guide>
        <p15:guide id="4" orient="horz" pos="36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A522400-A8AE-5C91-1D81-E99F9AD1ECE5}" name="Jill Emmerzaal" initials="" userId="S::jill.emmerzaal@mail.mcgill.ca::9be7b5a1-3566-4990-a00f-c4219f4237e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1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88" autoAdjust="0"/>
    <p:restoredTop sz="80000"/>
  </p:normalViewPr>
  <p:slideViewPr>
    <p:cSldViewPr snapToGrid="0">
      <p:cViewPr varScale="1">
        <p:scale>
          <a:sx n="124" d="100"/>
          <a:sy n="124" d="100"/>
        </p:scale>
        <p:origin x="2400" y="176"/>
      </p:cViewPr>
      <p:guideLst>
        <p:guide pos="7368"/>
        <p:guide orient="horz" pos="364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8" d="100"/>
          <a:sy n="118" d="100"/>
        </p:scale>
        <p:origin x="395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ll Emmerzaal" userId="9be7b5a1-3566-4990-a00f-c4219f4237e6" providerId="ADAL" clId="{A61F113B-7826-2849-B80D-A300CD42BBC3}"/>
    <pc:docChg chg="undo custSel addSld delSld modSld">
      <pc:chgData name="Jill Emmerzaal" userId="9be7b5a1-3566-4990-a00f-c4219f4237e6" providerId="ADAL" clId="{A61F113B-7826-2849-B80D-A300CD42BBC3}" dt="2024-07-29T18:01:44.681" v="1729" actId="2696"/>
      <pc:docMkLst>
        <pc:docMk/>
      </pc:docMkLst>
      <pc:sldChg chg="new del">
        <pc:chgData name="Jill Emmerzaal" userId="9be7b5a1-3566-4990-a00f-c4219f4237e6" providerId="ADAL" clId="{A61F113B-7826-2849-B80D-A300CD42BBC3}" dt="2024-07-29T16:02:23.012" v="434" actId="2696"/>
        <pc:sldMkLst>
          <pc:docMk/>
          <pc:sldMk cId="2200683428" sldId="268"/>
        </pc:sldMkLst>
      </pc:sldChg>
      <pc:sldChg chg="modSp new mod">
        <pc:chgData name="Jill Emmerzaal" userId="9be7b5a1-3566-4990-a00f-c4219f4237e6" providerId="ADAL" clId="{A61F113B-7826-2849-B80D-A300CD42BBC3}" dt="2024-07-29T16:02:03.699" v="433" actId="313"/>
        <pc:sldMkLst>
          <pc:docMk/>
          <pc:sldMk cId="273529516" sldId="269"/>
        </pc:sldMkLst>
        <pc:spChg chg="mod">
          <ac:chgData name="Jill Emmerzaal" userId="9be7b5a1-3566-4990-a00f-c4219f4237e6" providerId="ADAL" clId="{A61F113B-7826-2849-B80D-A300CD42BBC3}" dt="2024-07-29T16:00:25.346" v="432" actId="20577"/>
          <ac:spMkLst>
            <pc:docMk/>
            <pc:sldMk cId="273529516" sldId="269"/>
            <ac:spMk id="2" creationId="{F4245B3B-7C5D-EC00-F506-9D96889A3EA0}"/>
          </ac:spMkLst>
        </pc:spChg>
        <pc:spChg chg="mod">
          <ac:chgData name="Jill Emmerzaal" userId="9be7b5a1-3566-4990-a00f-c4219f4237e6" providerId="ADAL" clId="{A61F113B-7826-2849-B80D-A300CD42BBC3}" dt="2024-07-29T15:55:31.580" v="206" actId="313"/>
          <ac:spMkLst>
            <pc:docMk/>
            <pc:sldMk cId="273529516" sldId="269"/>
            <ac:spMk id="3" creationId="{DEFCCA04-C441-1BF0-1E2C-E8B8040A70A0}"/>
          </ac:spMkLst>
        </pc:spChg>
        <pc:spChg chg="mod">
          <ac:chgData name="Jill Emmerzaal" userId="9be7b5a1-3566-4990-a00f-c4219f4237e6" providerId="ADAL" clId="{A61F113B-7826-2849-B80D-A300CD42BBC3}" dt="2024-07-29T16:02:03.699" v="433" actId="313"/>
          <ac:spMkLst>
            <pc:docMk/>
            <pc:sldMk cId="273529516" sldId="269"/>
            <ac:spMk id="4" creationId="{F58A26C4-69BB-4547-643E-99EE1D5ACCD7}"/>
          </ac:spMkLst>
        </pc:spChg>
      </pc:sldChg>
      <pc:sldChg chg="modSp new mod">
        <pc:chgData name="Jill Emmerzaal" userId="9be7b5a1-3566-4990-a00f-c4219f4237e6" providerId="ADAL" clId="{A61F113B-7826-2849-B80D-A300CD42BBC3}" dt="2024-07-29T16:17:49.857" v="737" actId="20577"/>
        <pc:sldMkLst>
          <pc:docMk/>
          <pc:sldMk cId="1421433939" sldId="270"/>
        </pc:sldMkLst>
        <pc:spChg chg="mod">
          <ac:chgData name="Jill Emmerzaal" userId="9be7b5a1-3566-4990-a00f-c4219f4237e6" providerId="ADAL" clId="{A61F113B-7826-2849-B80D-A300CD42BBC3}" dt="2024-07-29T16:17:49.857" v="737" actId="20577"/>
          <ac:spMkLst>
            <pc:docMk/>
            <pc:sldMk cId="1421433939" sldId="270"/>
            <ac:spMk id="2" creationId="{5D0F18A5-76A2-EC56-BE8D-DEFFADBFDDAB}"/>
          </ac:spMkLst>
        </pc:spChg>
        <pc:spChg chg="mod">
          <ac:chgData name="Jill Emmerzaal" userId="9be7b5a1-3566-4990-a00f-c4219f4237e6" providerId="ADAL" clId="{A61F113B-7826-2849-B80D-A300CD42BBC3}" dt="2024-07-29T16:14:21.985" v="523" actId="20577"/>
          <ac:spMkLst>
            <pc:docMk/>
            <pc:sldMk cId="1421433939" sldId="270"/>
            <ac:spMk id="3" creationId="{BC756E18-0B1E-791D-7621-F6C1B3182D81}"/>
          </ac:spMkLst>
        </pc:spChg>
        <pc:spChg chg="mod">
          <ac:chgData name="Jill Emmerzaal" userId="9be7b5a1-3566-4990-a00f-c4219f4237e6" providerId="ADAL" clId="{A61F113B-7826-2849-B80D-A300CD42BBC3}" dt="2024-07-29T16:02:40.331" v="454" actId="20577"/>
          <ac:spMkLst>
            <pc:docMk/>
            <pc:sldMk cId="1421433939" sldId="270"/>
            <ac:spMk id="4" creationId="{C27CC4B1-0F1C-5DF5-BDD8-D7D878062D7D}"/>
          </ac:spMkLst>
        </pc:spChg>
      </pc:sldChg>
      <pc:sldChg chg="modSp new mod">
        <pc:chgData name="Jill Emmerzaal" userId="9be7b5a1-3566-4990-a00f-c4219f4237e6" providerId="ADAL" clId="{A61F113B-7826-2849-B80D-A300CD42BBC3}" dt="2024-07-29T17:13:37.293" v="878" actId="313"/>
        <pc:sldMkLst>
          <pc:docMk/>
          <pc:sldMk cId="1641282714" sldId="271"/>
        </pc:sldMkLst>
        <pc:spChg chg="mod">
          <ac:chgData name="Jill Emmerzaal" userId="9be7b5a1-3566-4990-a00f-c4219f4237e6" providerId="ADAL" clId="{A61F113B-7826-2849-B80D-A300CD42BBC3}" dt="2024-07-29T17:13:37.293" v="878" actId="313"/>
          <ac:spMkLst>
            <pc:docMk/>
            <pc:sldMk cId="1641282714" sldId="271"/>
            <ac:spMk id="2" creationId="{1547CE04-531A-5F02-32E6-4DA71403042F}"/>
          </ac:spMkLst>
        </pc:spChg>
        <pc:spChg chg="mod">
          <ac:chgData name="Jill Emmerzaal" userId="9be7b5a1-3566-4990-a00f-c4219f4237e6" providerId="ADAL" clId="{A61F113B-7826-2849-B80D-A300CD42BBC3}" dt="2024-07-29T17:12:41.445" v="764"/>
          <ac:spMkLst>
            <pc:docMk/>
            <pc:sldMk cId="1641282714" sldId="271"/>
            <ac:spMk id="3" creationId="{02E41881-8C7E-9CF2-01B3-84DBC0C26CF7}"/>
          </ac:spMkLst>
        </pc:spChg>
        <pc:spChg chg="mod">
          <ac:chgData name="Jill Emmerzaal" userId="9be7b5a1-3566-4990-a00f-c4219f4237e6" providerId="ADAL" clId="{A61F113B-7826-2849-B80D-A300CD42BBC3}" dt="2024-07-29T17:12:52.374" v="787" actId="20577"/>
          <ac:spMkLst>
            <pc:docMk/>
            <pc:sldMk cId="1641282714" sldId="271"/>
            <ac:spMk id="4" creationId="{5D79FE10-D997-B0BB-495A-759245836E49}"/>
          </ac:spMkLst>
        </pc:spChg>
      </pc:sldChg>
      <pc:sldChg chg="modSp new mod">
        <pc:chgData name="Jill Emmerzaal" userId="9be7b5a1-3566-4990-a00f-c4219f4237e6" providerId="ADAL" clId="{A61F113B-7826-2849-B80D-A300CD42BBC3}" dt="2024-07-29T17:17:09.511" v="1098" actId="20577"/>
        <pc:sldMkLst>
          <pc:docMk/>
          <pc:sldMk cId="1820429761" sldId="272"/>
        </pc:sldMkLst>
        <pc:spChg chg="mod">
          <ac:chgData name="Jill Emmerzaal" userId="9be7b5a1-3566-4990-a00f-c4219f4237e6" providerId="ADAL" clId="{A61F113B-7826-2849-B80D-A300CD42BBC3}" dt="2024-07-29T17:17:09.511" v="1098" actId="20577"/>
          <ac:spMkLst>
            <pc:docMk/>
            <pc:sldMk cId="1820429761" sldId="272"/>
            <ac:spMk id="2" creationId="{8C5139D6-C96D-7048-D48D-5438C80E2740}"/>
          </ac:spMkLst>
        </pc:spChg>
        <pc:spChg chg="mod">
          <ac:chgData name="Jill Emmerzaal" userId="9be7b5a1-3566-4990-a00f-c4219f4237e6" providerId="ADAL" clId="{A61F113B-7826-2849-B80D-A300CD42BBC3}" dt="2024-07-29T17:15:40.455" v="913" actId="20577"/>
          <ac:spMkLst>
            <pc:docMk/>
            <pc:sldMk cId="1820429761" sldId="272"/>
            <ac:spMk id="3" creationId="{0B2C41B0-CD49-58FE-9DDD-E3E2682FBD17}"/>
          </ac:spMkLst>
        </pc:spChg>
        <pc:spChg chg="mod">
          <ac:chgData name="Jill Emmerzaal" userId="9be7b5a1-3566-4990-a00f-c4219f4237e6" providerId="ADAL" clId="{A61F113B-7826-2849-B80D-A300CD42BBC3}" dt="2024-07-29T17:14:36.393" v="909" actId="20577"/>
          <ac:spMkLst>
            <pc:docMk/>
            <pc:sldMk cId="1820429761" sldId="272"/>
            <ac:spMk id="4" creationId="{75676597-2246-4A7F-CDB1-82E4A92FBDDE}"/>
          </ac:spMkLst>
        </pc:spChg>
      </pc:sldChg>
      <pc:sldChg chg="modSp new mod">
        <pc:chgData name="Jill Emmerzaal" userId="9be7b5a1-3566-4990-a00f-c4219f4237e6" providerId="ADAL" clId="{A61F113B-7826-2849-B80D-A300CD42BBC3}" dt="2024-07-29T17:24:02.946" v="1103"/>
        <pc:sldMkLst>
          <pc:docMk/>
          <pc:sldMk cId="743065437" sldId="273"/>
        </pc:sldMkLst>
        <pc:spChg chg="mod">
          <ac:chgData name="Jill Emmerzaal" userId="9be7b5a1-3566-4990-a00f-c4219f4237e6" providerId="ADAL" clId="{A61F113B-7826-2849-B80D-A300CD42BBC3}" dt="2024-07-29T17:24:02.946" v="1103"/>
          <ac:spMkLst>
            <pc:docMk/>
            <pc:sldMk cId="743065437" sldId="273"/>
            <ac:spMk id="3" creationId="{D5D00AB7-0BF2-34C1-4BBD-CF0E818A10B4}"/>
          </ac:spMkLst>
        </pc:spChg>
        <pc:spChg chg="mod">
          <ac:chgData name="Jill Emmerzaal" userId="9be7b5a1-3566-4990-a00f-c4219f4237e6" providerId="ADAL" clId="{A61F113B-7826-2849-B80D-A300CD42BBC3}" dt="2024-07-29T17:23:41.733" v="1101"/>
          <ac:spMkLst>
            <pc:docMk/>
            <pc:sldMk cId="743065437" sldId="273"/>
            <ac:spMk id="4" creationId="{16F132ED-CD92-A01C-FB28-7AFFA2DFFCF7}"/>
          </ac:spMkLst>
        </pc:spChg>
      </pc:sldChg>
      <pc:sldChg chg="modSp new mod">
        <pc:chgData name="Jill Emmerzaal" userId="9be7b5a1-3566-4990-a00f-c4219f4237e6" providerId="ADAL" clId="{A61F113B-7826-2849-B80D-A300CD42BBC3}" dt="2024-07-29T17:33:50.639" v="1442" actId="20577"/>
        <pc:sldMkLst>
          <pc:docMk/>
          <pc:sldMk cId="1948694416" sldId="274"/>
        </pc:sldMkLst>
        <pc:spChg chg="mod">
          <ac:chgData name="Jill Emmerzaal" userId="9be7b5a1-3566-4990-a00f-c4219f4237e6" providerId="ADAL" clId="{A61F113B-7826-2849-B80D-A300CD42BBC3}" dt="2024-07-29T17:33:50.639" v="1442" actId="20577"/>
          <ac:spMkLst>
            <pc:docMk/>
            <pc:sldMk cId="1948694416" sldId="274"/>
            <ac:spMk id="2" creationId="{BBE59DA6-DCC6-537A-1830-111E4362FB21}"/>
          </ac:spMkLst>
        </pc:spChg>
        <pc:spChg chg="mod">
          <ac:chgData name="Jill Emmerzaal" userId="9be7b5a1-3566-4990-a00f-c4219f4237e6" providerId="ADAL" clId="{A61F113B-7826-2849-B80D-A300CD42BBC3}" dt="2024-07-29T17:33:02.297" v="1291" actId="313"/>
          <ac:spMkLst>
            <pc:docMk/>
            <pc:sldMk cId="1948694416" sldId="274"/>
            <ac:spMk id="3" creationId="{8FFE1ECE-7DB1-1432-A895-220C8BB30D10}"/>
          </ac:spMkLst>
        </pc:spChg>
        <pc:spChg chg="mod">
          <ac:chgData name="Jill Emmerzaal" userId="9be7b5a1-3566-4990-a00f-c4219f4237e6" providerId="ADAL" clId="{A61F113B-7826-2849-B80D-A300CD42BBC3}" dt="2024-07-29T17:32:16.108" v="1130" actId="20577"/>
          <ac:spMkLst>
            <pc:docMk/>
            <pc:sldMk cId="1948694416" sldId="274"/>
            <ac:spMk id="4" creationId="{844CB71C-B8BD-4EA7-C1AE-2A825AE56E4C}"/>
          </ac:spMkLst>
        </pc:spChg>
      </pc:sldChg>
      <pc:sldChg chg="modSp new mod">
        <pc:chgData name="Jill Emmerzaal" userId="9be7b5a1-3566-4990-a00f-c4219f4237e6" providerId="ADAL" clId="{A61F113B-7826-2849-B80D-A300CD42BBC3}" dt="2024-07-29T17:50:20.583" v="1487" actId="20577"/>
        <pc:sldMkLst>
          <pc:docMk/>
          <pc:sldMk cId="2774587666" sldId="275"/>
        </pc:sldMkLst>
        <pc:spChg chg="mod">
          <ac:chgData name="Jill Emmerzaal" userId="9be7b5a1-3566-4990-a00f-c4219f4237e6" providerId="ADAL" clId="{A61F113B-7826-2849-B80D-A300CD42BBC3}" dt="2024-07-29T17:50:20.583" v="1487" actId="20577"/>
          <ac:spMkLst>
            <pc:docMk/>
            <pc:sldMk cId="2774587666" sldId="275"/>
            <ac:spMk id="2" creationId="{03AA1235-969D-ADAC-8116-2FDFEA7A86CE}"/>
          </ac:spMkLst>
        </pc:spChg>
        <pc:spChg chg="mod">
          <ac:chgData name="Jill Emmerzaal" userId="9be7b5a1-3566-4990-a00f-c4219f4237e6" providerId="ADAL" clId="{A61F113B-7826-2849-B80D-A300CD42BBC3}" dt="2024-07-29T17:50:08.078" v="1474"/>
          <ac:spMkLst>
            <pc:docMk/>
            <pc:sldMk cId="2774587666" sldId="275"/>
            <ac:spMk id="3" creationId="{1FF192E7-57C2-8320-AC4B-CC8707FE5D87}"/>
          </ac:spMkLst>
        </pc:spChg>
        <pc:spChg chg="mod">
          <ac:chgData name="Jill Emmerzaal" userId="9be7b5a1-3566-4990-a00f-c4219f4237e6" providerId="ADAL" clId="{A61F113B-7826-2849-B80D-A300CD42BBC3}" dt="2024-07-29T17:46:50.444" v="1469" actId="20577"/>
          <ac:spMkLst>
            <pc:docMk/>
            <pc:sldMk cId="2774587666" sldId="275"/>
            <ac:spMk id="4" creationId="{C383CD27-A932-3D01-A6C9-F5FCA9DD9CD6}"/>
          </ac:spMkLst>
        </pc:spChg>
      </pc:sldChg>
      <pc:sldChg chg="modSp new mod">
        <pc:chgData name="Jill Emmerzaal" userId="9be7b5a1-3566-4990-a00f-c4219f4237e6" providerId="ADAL" clId="{A61F113B-7826-2849-B80D-A300CD42BBC3}" dt="2024-07-29T17:52:04.107" v="1687" actId="313"/>
        <pc:sldMkLst>
          <pc:docMk/>
          <pc:sldMk cId="2253235463" sldId="276"/>
        </pc:sldMkLst>
        <pc:spChg chg="mod">
          <ac:chgData name="Jill Emmerzaal" userId="9be7b5a1-3566-4990-a00f-c4219f4237e6" providerId="ADAL" clId="{A61F113B-7826-2849-B80D-A300CD42BBC3}" dt="2024-07-29T17:52:04.107" v="1687" actId="313"/>
          <ac:spMkLst>
            <pc:docMk/>
            <pc:sldMk cId="2253235463" sldId="276"/>
            <ac:spMk id="2" creationId="{57DD5907-985B-BAB3-3573-17369812B20D}"/>
          </ac:spMkLst>
        </pc:spChg>
        <pc:spChg chg="mod">
          <ac:chgData name="Jill Emmerzaal" userId="9be7b5a1-3566-4990-a00f-c4219f4237e6" providerId="ADAL" clId="{A61F113B-7826-2849-B80D-A300CD42BBC3}" dt="2024-07-29T17:51:19.061" v="1548" actId="20577"/>
          <ac:spMkLst>
            <pc:docMk/>
            <pc:sldMk cId="2253235463" sldId="276"/>
            <ac:spMk id="3" creationId="{89852F75-42B8-6ECE-A411-D2EF45EB2F95}"/>
          </ac:spMkLst>
        </pc:spChg>
        <pc:spChg chg="mod">
          <ac:chgData name="Jill Emmerzaal" userId="9be7b5a1-3566-4990-a00f-c4219f4237e6" providerId="ADAL" clId="{A61F113B-7826-2849-B80D-A300CD42BBC3}" dt="2024-07-29T17:51:01.199" v="1544" actId="20577"/>
          <ac:spMkLst>
            <pc:docMk/>
            <pc:sldMk cId="2253235463" sldId="276"/>
            <ac:spMk id="4" creationId="{A1FA4C45-0418-3078-D218-F14B29B882D0}"/>
          </ac:spMkLst>
        </pc:spChg>
      </pc:sldChg>
      <pc:sldChg chg="modSp new mod">
        <pc:chgData name="Jill Emmerzaal" userId="9be7b5a1-3566-4990-a00f-c4219f4237e6" providerId="ADAL" clId="{A61F113B-7826-2849-B80D-A300CD42BBC3}" dt="2024-07-29T17:52:48.502" v="1727" actId="313"/>
        <pc:sldMkLst>
          <pc:docMk/>
          <pc:sldMk cId="3981315098" sldId="277"/>
        </pc:sldMkLst>
        <pc:spChg chg="mod">
          <ac:chgData name="Jill Emmerzaal" userId="9be7b5a1-3566-4990-a00f-c4219f4237e6" providerId="ADAL" clId="{A61F113B-7826-2849-B80D-A300CD42BBC3}" dt="2024-07-29T17:52:42.741" v="1726"/>
          <ac:spMkLst>
            <pc:docMk/>
            <pc:sldMk cId="3981315098" sldId="277"/>
            <ac:spMk id="3" creationId="{46AF6B37-4CCA-10A7-3436-46D490706276}"/>
          </ac:spMkLst>
        </pc:spChg>
        <pc:spChg chg="mod">
          <ac:chgData name="Jill Emmerzaal" userId="9be7b5a1-3566-4990-a00f-c4219f4237e6" providerId="ADAL" clId="{A61F113B-7826-2849-B80D-A300CD42BBC3}" dt="2024-07-29T17:52:48.502" v="1727" actId="313"/>
          <ac:spMkLst>
            <pc:docMk/>
            <pc:sldMk cId="3981315098" sldId="277"/>
            <ac:spMk id="4" creationId="{BD3CBFEB-5293-F255-CE8F-0696175FA9E7}"/>
          </ac:spMkLst>
        </pc:spChg>
      </pc:sldChg>
      <pc:sldChg chg="new del">
        <pc:chgData name="Jill Emmerzaal" userId="9be7b5a1-3566-4990-a00f-c4219f4237e6" providerId="ADAL" clId="{A61F113B-7826-2849-B80D-A300CD42BBC3}" dt="2024-07-29T18:01:44.681" v="1729" actId="2696"/>
        <pc:sldMkLst>
          <pc:docMk/>
          <pc:sldMk cId="524731961" sldId="278"/>
        </pc:sldMkLst>
      </pc:sldChg>
    </pc:docChg>
  </pc:docChgLst>
</pc:chgInfo>
</file>

<file path=ppt/comments/modernComment_117_35E6C7F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9528E93-8AB1-A349-962D-306B5CBDC9DB}" authorId="{2A522400-A8AE-5C91-1D81-E99F9AD1ECE5}" created="2024-08-20T15:05:06.712">
    <pc:sldMkLst xmlns:pc="http://schemas.microsoft.com/office/powerpoint/2013/main/command">
      <pc:docMk/>
      <pc:sldMk cId="904316915" sldId="279"/>
    </pc:sldMkLst>
    <p188:txBody>
      <a:bodyPr/>
      <a:lstStyle/>
      <a:p>
        <a:r>
          <a:rPr lang="en-CA"/>
          <a:t>Add Viabhev?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6F68A-0554-4DE4-A1A5-B198CC4E1F37}" type="datetimeFigureOut">
              <a:rPr lang="en-US" smtClean="0"/>
              <a:t>8/21/24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0ECDB-3B7D-402B-A25D-216941630F4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923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6E87F2-589F-364A-9E86-8211E14D6987}" type="datetimeFigureOut">
              <a:rPr lang="en-CA" smtClean="0"/>
              <a:t>2024-08-21</a:t>
            </a:fld>
            <a:endParaRPr lang="en-CA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CA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DD3086-F793-E345-886E-8D1F351D8B1C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5076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DD3086-F793-E345-886E-8D1F351D8B1C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5324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This seminar is hardly enough for you to learn Python. Therefore, the aim is to give you a crude introduction to the language and give you the basic knowledge needed to get started. </a:t>
            </a:r>
          </a:p>
          <a:p>
            <a:r>
              <a:rPr lang="en-CA" dirty="0"/>
              <a:t>The information in the introduction will be enough to understand basic python concepts that you will inspect in the tutorials. The accompanying </a:t>
            </a:r>
            <a:r>
              <a:rPr lang="en-CA" dirty="0" err="1"/>
              <a:t>Jupyter</a:t>
            </a:r>
            <a:r>
              <a:rPr lang="en-CA" dirty="0"/>
              <a:t> Notebook is there as a very succinct reference guide that you can use during the seminar.  </a:t>
            </a:r>
          </a:p>
          <a:p>
            <a:r>
              <a:rPr lang="en-CA" dirty="0"/>
              <a:t>My goal, in this first introduction, will be to help you understand the syntax of the python language and its environment. I will also strive to give you a basic understanding of the python documentation so you’ll be able to read and implement the different libraries. 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DD3086-F793-E345-886E-8D1F351D8B1C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907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78870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716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64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035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127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43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80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34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1390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94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986771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9037173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600092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822247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24787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10697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758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805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1760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0319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36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961606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82322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093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7401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981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148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280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4991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1490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2586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85591" y="5753100"/>
            <a:ext cx="4239710" cy="8382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30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822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067555" y="5625296"/>
            <a:ext cx="3857746" cy="96600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822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565266" y="5775325"/>
            <a:ext cx="3360034" cy="8159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5176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857878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70357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027599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667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71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634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3660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2146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7291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966325" y="5972175"/>
            <a:ext cx="2225675" cy="885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29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9919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23676" y="6053138"/>
            <a:ext cx="2168324" cy="8048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429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537539" y="5949387"/>
            <a:ext cx="2654461" cy="90861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9335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872663" y="6007261"/>
            <a:ext cx="2319337" cy="85073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5016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00527" y="6053559"/>
            <a:ext cx="2191473" cy="80444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6517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84780" y="6041985"/>
            <a:ext cx="2307220" cy="8160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256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76435" y="6010581"/>
            <a:ext cx="2515565" cy="84741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662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61630" y="5984111"/>
            <a:ext cx="2330370" cy="87388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5525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966325" y="6010275"/>
            <a:ext cx="2225675" cy="8477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92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07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3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209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0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9.jp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21" Type="http://schemas.openxmlformats.org/officeDocument/2006/relationships/image" Target="../media/image10.jpg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image" Target="../media/image1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52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4" r:id="rId2"/>
    <p:sldLayoutId id="2147483705" r:id="rId3"/>
    <p:sldLayoutId id="2147483650" r:id="rId4"/>
    <p:sldLayoutId id="2147483698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9" r:id="rId13"/>
    <p:sldLayoutId id="2147483728" r:id="rId14"/>
    <p:sldLayoutId id="2147483753" r:id="rId15"/>
    <p:sldLayoutId id="2147483752" r:id="rId16"/>
    <p:sldLayoutId id="2147483731" r:id="rId17"/>
    <p:sldLayoutId id="2147483732" r:id="rId18"/>
    <p:sldLayoutId id="214748373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 userDrawn="1">
          <p15:clr>
            <a:srgbClr val="F26B43"/>
          </p15:clr>
        </p15:guide>
        <p15:guide id="2" pos="14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260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  <p:sldLayoutId id="2147483772" r:id="rId18"/>
    <p:sldLayoutId id="214748377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>
          <p15:clr>
            <a:srgbClr val="F26B43"/>
          </p15:clr>
        </p15:guide>
        <p15:guide id="2" pos="14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Placeholder 18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902" y="6213651"/>
            <a:ext cx="2529526" cy="44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22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  <p:sldLayoutId id="2147483792" r:id="rId18"/>
    <p:sldLayoutId id="214748379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52" userDrawn="1">
          <p15:clr>
            <a:srgbClr val="F26B43"/>
          </p15:clr>
        </p15:guide>
        <p15:guide id="2" pos="751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7_35E6C7F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umpy.org/doc/stable/user/absolute_beginners.html#numpy-the-absolute-basics-for-beginners" TargetMode="External"/><Relationship Id="rId2" Type="http://schemas.openxmlformats.org/officeDocument/2006/relationships/hyperlink" Target="https://docs.python.org/3/tutorial/" TargetMode="Externa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udemy.com/course/python-for-data-science-and-machine-learning-bootcamp/?couponCode=24T2MT81324" TargetMode="External"/><Relationship Id="rId5" Type="http://schemas.openxmlformats.org/officeDocument/2006/relationships/hyperlink" Target="https://www.udemy.com/course/100-days-of-code/?couponCode=24T2MT81324" TargetMode="External"/><Relationship Id="rId4" Type="http://schemas.openxmlformats.org/officeDocument/2006/relationships/hyperlink" Target="https://thonny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hoek 5">
            <a:extLst>
              <a:ext uri="{FF2B5EF4-FFF2-40B4-BE49-F238E27FC236}">
                <a16:creationId xmlns:a16="http://schemas.microsoft.com/office/drawing/2014/main" id="{40E9EA64-8077-88F9-2F64-487A36B87FBD}"/>
              </a:ext>
            </a:extLst>
          </p:cNvPr>
          <p:cNvSpPr/>
          <p:nvPr/>
        </p:nvSpPr>
        <p:spPr>
          <a:xfrm>
            <a:off x="-36369" y="0"/>
            <a:ext cx="24626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1CFC6835-377E-A623-7BA3-A59F4AA93149}"/>
              </a:ext>
            </a:extLst>
          </p:cNvPr>
          <p:cNvSpPr txBox="1"/>
          <p:nvPr/>
        </p:nvSpPr>
        <p:spPr>
          <a:xfrm>
            <a:off x="2629765" y="436419"/>
            <a:ext cx="693246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400" b="1" i="0" u="none" strike="noStrike" dirty="0">
                <a:effectLst/>
                <a:highlight>
                  <a:srgbClr val="FFFFFF"/>
                </a:highlight>
                <a:latin typeface="+mj-lt"/>
              </a:rPr>
              <a:t>Python programming for the movement sciences</a:t>
            </a:r>
            <a:endParaRPr lang="en-CA" sz="4400" b="1" dirty="0">
              <a:latin typeface="+mj-lt"/>
            </a:endParaRP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ECF8E7F0-3763-8F46-A363-12E2E5C30720}"/>
              </a:ext>
            </a:extLst>
          </p:cNvPr>
          <p:cNvSpPr txBox="1"/>
          <p:nvPr/>
        </p:nvSpPr>
        <p:spPr>
          <a:xfrm>
            <a:off x="1995055" y="4662257"/>
            <a:ext cx="9123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b="1" i="0" u="none" strike="noStrike" dirty="0">
                <a:effectLst/>
              </a:rPr>
              <a:t>Jill Emmerzaal</a:t>
            </a:r>
            <a:r>
              <a:rPr lang="nl-NL" b="0" i="0" u="none" strike="noStrike" dirty="0">
                <a:effectLst/>
              </a:rPr>
              <a:t>, </a:t>
            </a:r>
            <a:r>
              <a:rPr lang="nl-NL" b="0" i="0" u="none" strike="noStrike" dirty="0" err="1">
                <a:effectLst/>
              </a:rPr>
              <a:t>Elodie</a:t>
            </a:r>
            <a:r>
              <a:rPr lang="nl-NL" b="0" i="0" u="none" strike="noStrike" dirty="0">
                <a:effectLst/>
              </a:rPr>
              <a:t> Drew, </a:t>
            </a:r>
            <a:r>
              <a:rPr lang="nl-NL" b="0" i="0" u="none" strike="noStrike" dirty="0" err="1">
                <a:effectLst/>
              </a:rPr>
              <a:t>Yunus</a:t>
            </a:r>
            <a:r>
              <a:rPr lang="nl-NL" b="0" i="0" u="none" strike="noStrike" dirty="0">
                <a:effectLst/>
              </a:rPr>
              <a:t> </a:t>
            </a:r>
            <a:r>
              <a:rPr lang="nl-NL" b="0" i="0" u="none" strike="noStrike" dirty="0" err="1">
                <a:effectLst/>
              </a:rPr>
              <a:t>Kaghembe</a:t>
            </a:r>
            <a:r>
              <a:rPr lang="nl-NL" b="0" i="0" u="none" strike="noStrike" dirty="0">
                <a:effectLst/>
              </a:rPr>
              <a:t>, </a:t>
            </a:r>
            <a:r>
              <a:rPr lang="nl-NL" b="0" i="0" u="none" strike="noStrike" dirty="0" err="1">
                <a:effectLst/>
              </a:rPr>
              <a:t>Bryce</a:t>
            </a:r>
            <a:r>
              <a:rPr lang="nl-NL" b="0" i="0" u="none" strike="noStrike" dirty="0">
                <a:effectLst/>
              </a:rPr>
              <a:t> A Killen, </a:t>
            </a:r>
            <a:r>
              <a:rPr lang="nl-NL" b="1" i="0" u="none" strike="noStrike" dirty="0">
                <a:effectLst/>
              </a:rPr>
              <a:t>Robbin </a:t>
            </a:r>
            <a:r>
              <a:rPr lang="nl-NL" b="1" i="0" u="none" strike="noStrike" dirty="0" err="1">
                <a:effectLst/>
              </a:rPr>
              <a:t>Romijnders</a:t>
            </a:r>
            <a:r>
              <a:rPr lang="nl-NL" b="0" i="0" u="none" strike="noStrike" dirty="0">
                <a:effectLst/>
              </a:rPr>
              <a:t>,</a:t>
            </a:r>
            <a:br>
              <a:rPr lang="nl-NL" dirty="0"/>
            </a:br>
            <a:r>
              <a:rPr lang="nl-NL" b="0" i="0" u="none" strike="noStrike" dirty="0" err="1">
                <a:effectLst/>
              </a:rPr>
              <a:t>Masoud</a:t>
            </a:r>
            <a:r>
              <a:rPr lang="nl-NL" b="0" i="0" u="none" strike="noStrike" dirty="0">
                <a:effectLst/>
              </a:rPr>
              <a:t> </a:t>
            </a:r>
            <a:r>
              <a:rPr lang="nl-NL" b="0" i="0" u="none" strike="noStrike" dirty="0" err="1">
                <a:effectLst/>
              </a:rPr>
              <a:t>Abedinifar</a:t>
            </a:r>
            <a:r>
              <a:rPr lang="nl-NL" b="0" i="0" u="none" strike="noStrike" dirty="0">
                <a:effectLst/>
              </a:rPr>
              <a:t>, Julius </a:t>
            </a:r>
            <a:r>
              <a:rPr lang="nl-NL" b="0" i="0" u="none" strike="noStrike" dirty="0" err="1">
                <a:effectLst/>
              </a:rPr>
              <a:t>Welzel</a:t>
            </a:r>
            <a:r>
              <a:rPr lang="nl-NL" b="0" i="0" u="none" strike="noStrike" dirty="0">
                <a:effectLst/>
              </a:rPr>
              <a:t>, Clint Hansen, </a:t>
            </a:r>
            <a:r>
              <a:rPr lang="nl-NL" b="1" i="0" u="none" strike="noStrike" dirty="0">
                <a:effectLst/>
              </a:rPr>
              <a:t>Philippe C. Dixon</a:t>
            </a:r>
            <a:endParaRPr lang="en-CA" b="1" dirty="0"/>
          </a:p>
        </p:txBody>
      </p:sp>
      <p:pic>
        <p:nvPicPr>
          <p:cNvPr id="10" name="Afbeelding 9" descr="Afbeelding met clipart, symbool, Graphics, tekenfilm&#10;&#10;Automatisch gegenereerde beschrijving">
            <a:extLst>
              <a:ext uri="{FF2B5EF4-FFF2-40B4-BE49-F238E27FC236}">
                <a16:creationId xmlns:a16="http://schemas.microsoft.com/office/drawing/2014/main" id="{F004A18E-B889-C9DB-64FA-1109E00486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299" y="2244994"/>
            <a:ext cx="1775402" cy="2160430"/>
          </a:xfrm>
          <a:prstGeom prst="rect">
            <a:avLst/>
          </a:prstGeom>
        </p:spPr>
      </p:pic>
      <p:pic>
        <p:nvPicPr>
          <p:cNvPr id="2" name="Afbeelding 1" descr="Afbeelding met Graphics, clipart, grafische vormgeving, ontwerp&#10;&#10;Automatisch gegenereerde beschrijving">
            <a:extLst>
              <a:ext uri="{FF2B5EF4-FFF2-40B4-BE49-F238E27FC236}">
                <a16:creationId xmlns:a16="http://schemas.microsoft.com/office/drawing/2014/main" id="{000AE1E1-508F-840D-9EF1-EBE259E7CB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8353" y="5738079"/>
            <a:ext cx="1914703" cy="111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31691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learn Python</a:t>
            </a:r>
          </a:p>
        </p:txBody>
      </p:sp>
      <p:pic>
        <p:nvPicPr>
          <p:cNvPr id="2" name="Afbeelding 1" descr="Afbeelding met Graphics, clipart, grafische vormgeving, ontwerp&#10;&#10;Automatisch gegenereerde beschrijving">
            <a:extLst>
              <a:ext uri="{FF2B5EF4-FFF2-40B4-BE49-F238E27FC236}">
                <a16:creationId xmlns:a16="http://schemas.microsoft.com/office/drawing/2014/main" id="{12E4C630-1A7A-02BE-0F6B-A9AE462080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1260" y="5739721"/>
            <a:ext cx="1914703" cy="111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20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67B69EC-71D4-8E40-82CE-22A9EB6BF0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0C1E8F0-F595-B541-BB26-6C6E6EFD5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DD9D865A-D1B9-F7CC-CDE2-4F3F880A0D71}"/>
              </a:ext>
            </a:extLst>
          </p:cNvPr>
          <p:cNvSpPr/>
          <p:nvPr/>
        </p:nvSpPr>
        <p:spPr>
          <a:xfrm>
            <a:off x="0" y="2640458"/>
            <a:ext cx="12192000" cy="42175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33C85FA-0037-1260-085D-DE0CBDB08B06}"/>
              </a:ext>
            </a:extLst>
          </p:cNvPr>
          <p:cNvSpPr txBox="1"/>
          <p:nvPr/>
        </p:nvSpPr>
        <p:spPr>
          <a:xfrm>
            <a:off x="693506" y="2902347"/>
            <a:ext cx="16746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Versatile with with broad applications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241EE133-DD0F-D884-E71D-E1D374211729}"/>
              </a:ext>
            </a:extLst>
          </p:cNvPr>
          <p:cNvSpPr txBox="1"/>
          <p:nvPr/>
        </p:nvSpPr>
        <p:spPr>
          <a:xfrm>
            <a:off x="3304857" y="3105834"/>
            <a:ext cx="1613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It’s free of charge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21CA5A8-C1DC-92FC-2C71-D2E2BF63C41E}"/>
              </a:ext>
            </a:extLst>
          </p:cNvPr>
          <p:cNvSpPr txBox="1"/>
          <p:nvPr/>
        </p:nvSpPr>
        <p:spPr>
          <a:xfrm>
            <a:off x="6705601" y="3105834"/>
            <a:ext cx="1849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Has an easy, readable syntax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FF6886E6-BA3A-43CC-FB95-E2A1A79EB00A}"/>
              </a:ext>
            </a:extLst>
          </p:cNvPr>
          <p:cNvSpPr txBox="1"/>
          <p:nvPr/>
        </p:nvSpPr>
        <p:spPr>
          <a:xfrm>
            <a:off x="693506" y="5172837"/>
            <a:ext cx="2239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Extensive, powerful  libraries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7A3AEB10-5E3F-EAED-69E0-DF100658144F}"/>
              </a:ext>
            </a:extLst>
          </p:cNvPr>
          <p:cNvSpPr txBox="1"/>
          <p:nvPr/>
        </p:nvSpPr>
        <p:spPr>
          <a:xfrm>
            <a:off x="3626778" y="5172837"/>
            <a:ext cx="18185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Interoperability with MATLAB</a:t>
            </a:r>
          </a:p>
        </p:txBody>
      </p:sp>
    </p:spTree>
    <p:extLst>
      <p:ext uri="{BB962C8B-B14F-4D97-AF65-F5344CB8AC3E}">
        <p14:creationId xmlns:p14="http://schemas.microsoft.com/office/powerpoint/2010/main" val="3688369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64EB7B4-514E-86A3-E8A0-BBB58958A5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A4F651F-BCA3-9432-1D2D-3B0532CDB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Guides and references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F21F38F8-BAEB-07E8-292B-DCBB2E5D909C}"/>
              </a:ext>
            </a:extLst>
          </p:cNvPr>
          <p:cNvSpPr/>
          <p:nvPr/>
        </p:nvSpPr>
        <p:spPr>
          <a:xfrm>
            <a:off x="0" y="2640458"/>
            <a:ext cx="12192000" cy="421754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ijdelijke aanduiding voor afbeelding 1">
            <a:extLst>
              <a:ext uri="{FF2B5EF4-FFF2-40B4-BE49-F238E27FC236}">
                <a16:creationId xmlns:a16="http://schemas.microsoft.com/office/drawing/2014/main" id="{18DE6BFD-CE34-F9B0-D2E7-94F7C82B7C08}"/>
              </a:ext>
            </a:extLst>
          </p:cNvPr>
          <p:cNvSpPr txBox="1">
            <a:spLocks/>
          </p:cNvSpPr>
          <p:nvPr/>
        </p:nvSpPr>
        <p:spPr>
          <a:xfrm>
            <a:off x="1105382" y="3034611"/>
            <a:ext cx="5619509" cy="2925602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>
                <a:hlinkClick r:id="rId2"/>
              </a:rPr>
              <a:t>Ofiicial Python tutorial </a:t>
            </a:r>
            <a:endParaRPr lang="en-CA" dirty="0"/>
          </a:p>
          <a:p>
            <a:r>
              <a:rPr lang="en-CA" dirty="0">
                <a:hlinkClick r:id="rId3"/>
              </a:rPr>
              <a:t>NumPy for absolute beginners</a:t>
            </a:r>
            <a:endParaRPr lang="en-CA" dirty="0"/>
          </a:p>
          <a:p>
            <a:r>
              <a:rPr lang="en-CA" dirty="0">
                <a:hlinkClick r:id="rId4"/>
              </a:rPr>
              <a:t>Thonny--easy IDE for debugging</a:t>
            </a:r>
            <a:endParaRPr lang="en-CA" dirty="0"/>
          </a:p>
          <a:p>
            <a:r>
              <a:rPr lang="en-CA" dirty="0"/>
              <a:t>Udemy courses like </a:t>
            </a:r>
            <a:r>
              <a:rPr lang="en-CA" dirty="0">
                <a:hlinkClick r:id="rId5"/>
              </a:rPr>
              <a:t>100 days of code</a:t>
            </a:r>
            <a:r>
              <a:rPr lang="en-CA" dirty="0"/>
              <a:t> or </a:t>
            </a:r>
            <a:r>
              <a:rPr lang="en-CA" dirty="0">
                <a:hlinkClick r:id="rId6"/>
              </a:rPr>
              <a:t>python for data science and machine learning bootcamp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78138429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1A29A562-6A75-5541-9645-B229C122F00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D282719-208E-C648-95FF-079F67C6165F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AE6DBB7-681C-274A-A9FE-6097A9C107E7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3976120-c1f8-4660-987a-ed1c012f5ac3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E8917658DD4842AA88410B0DECD245" ma:contentTypeVersion="12" ma:contentTypeDescription="Een nieuw document maken." ma:contentTypeScope="" ma:versionID="f40b6199e7c93732e954bf85859c958d">
  <xsd:schema xmlns:xsd="http://www.w3.org/2001/XMLSchema" xmlns:xs="http://www.w3.org/2001/XMLSchema" xmlns:p="http://schemas.microsoft.com/office/2006/metadata/properties" xmlns:ns2="c3976120-c1f8-4660-987a-ed1c012f5ac3" xmlns:ns3="fef124be-58f3-4cba-a4d6-b526bbe7eac7" targetNamespace="http://schemas.microsoft.com/office/2006/metadata/properties" ma:root="true" ma:fieldsID="34266b128ac1ce1df3eccc00cad5035d" ns2:_="" ns3:_="">
    <xsd:import namespace="c3976120-c1f8-4660-987a-ed1c012f5ac3"/>
    <xsd:import namespace="fef124be-58f3-4cba-a4d6-b526bbe7ea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76120-c1f8-4660-987a-ed1c012f5a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Afbeeldingtags" ma:readOnly="false" ma:fieldId="{5cf76f15-5ced-4ddc-b409-7134ff3c332f}" ma:taxonomyMulti="true" ma:sspId="2baaf764-73f0-4b4c-b8e1-b7d465e080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f124be-58f3-4cba-a4d6-b526bbe7eac7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BE1C5C-BE67-4120-B661-239F6B86CF3E}">
  <ds:schemaRefs>
    <ds:schemaRef ds:uri="c3976120-c1f8-4660-987a-ed1c012f5ac3"/>
    <ds:schemaRef ds:uri="http://purl.org/dc/terms/"/>
    <ds:schemaRef ds:uri="http://schemas.microsoft.com/office/2006/metadata/properties"/>
    <ds:schemaRef ds:uri="fef124be-58f3-4cba-a4d6-b526bbe7eac7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elements/1.1/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F9CF9CF-A2FC-46C0-98A8-917B0B7083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976120-c1f8-4660-987a-ed1c012f5ac3"/>
    <ds:schemaRef ds:uri="fef124be-58f3-4cba-a4d6-b526bbe7ea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2DEF4FA-3FF8-4FA4-816D-D246C37D3B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Kantoorthema</Template>
  <TotalTime>430</TotalTime>
  <Words>222</Words>
  <Application>Microsoft Macintosh PowerPoint</Application>
  <PresentationFormat>Breedbeeld</PresentationFormat>
  <Paragraphs>18</Paragraphs>
  <Slides>4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3</vt:i4>
      </vt:variant>
      <vt:variant>
        <vt:lpstr>Diatitels</vt:lpstr>
      </vt:variant>
      <vt:variant>
        <vt:i4>4</vt:i4>
      </vt:variant>
    </vt:vector>
  </HeadingPairs>
  <TitlesOfParts>
    <vt:vector size="11" baseType="lpstr">
      <vt:lpstr>Aptos</vt:lpstr>
      <vt:lpstr>Arial</vt:lpstr>
      <vt:lpstr>Calibri</vt:lpstr>
      <vt:lpstr>Wingdings</vt:lpstr>
      <vt:lpstr>Kantoorthema</vt:lpstr>
      <vt:lpstr>1_Office Theme</vt:lpstr>
      <vt:lpstr>2_Office Theme</vt:lpstr>
      <vt:lpstr>PowerPoint-presentatie</vt:lpstr>
      <vt:lpstr>Why learn Python</vt:lpstr>
      <vt:lpstr>PowerPoint-presentatie</vt:lpstr>
      <vt:lpstr>Guides and 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Jill Emmerzaal</dc:creator>
  <cp:lastModifiedBy>Jill Emmerzaal</cp:lastModifiedBy>
  <cp:revision>17</cp:revision>
  <dcterms:created xsi:type="dcterms:W3CDTF">2024-07-25T14:23:08Z</dcterms:created>
  <dcterms:modified xsi:type="dcterms:W3CDTF">2024-08-21T14:28:02Z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0x0101001C6239B5328BD74182EAED8498760999</vt:lpwstr>
  </property>
  <property fmtid="{D5CDD505-2E9C-101B-9397-08002B2CF9AE}" pid="3" name="MediaServiceImageTags">
    <vt:lpwstr/>
  </property>
</Properties>
</file>

<file path=docProps/thumbnail.jpeg>
</file>